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68" r:id="rId2"/>
    <p:sldId id="468" r:id="rId3"/>
    <p:sldId id="460" r:id="rId4"/>
    <p:sldId id="461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di-Falstaff (03.10.2021)" id="{D2CCA09A-0955-4B2F-9EAC-69A5791BCC6A}">
          <p14:sldIdLst>
            <p14:sldId id="368"/>
            <p14:sldId id="468"/>
            <p14:sldId id="460"/>
            <p14:sldId id="461"/>
          </p14:sldIdLst>
        </p14:section>
        <p14:section name="Default Section" id="{10D56E60-8830-874D-9C69-BC70C11A3D9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79B6D4C-0626-B1F8-9F79-8AE3A61C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53543"/>
            <a:ext cx="4301957" cy="5550912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7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36D48E5-B704-5FD5-D208-8E476F9B4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5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9FE6D8F8-894D-CC00-A3DF-0CD23ADCCD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9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A099B6A7-7351-B950-C5BE-136E0CB2A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5336" b="-1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057CD41-32EF-F531-2865-C95342D28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r="2" b="339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04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Person, drinnen, Geschäft enthält.&#10;&#10;Automatisch generierte Beschreibung">
            <a:extLst>
              <a:ext uri="{FF2B5EF4-FFF2-40B4-BE49-F238E27FC236}">
                <a16:creationId xmlns:a16="http://schemas.microsoft.com/office/drawing/2014/main" id="{7200F2D5-1CF5-28D6-39F6-B62B19AD7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8" y="321734"/>
            <a:ext cx="4385162" cy="2905170"/>
          </a:xfrm>
          <a:prstGeom prst="rect">
            <a:avLst/>
          </a:prstGeom>
        </p:spPr>
      </p:pic>
      <p:pic>
        <p:nvPicPr>
          <p:cNvPr id="5" name="Grafik 4" descr="Ein Bild, das Person, Tänzer, Sport, Menge enthält.&#10;&#10;Automatisch generierte Beschreibung">
            <a:extLst>
              <a:ext uri="{FF2B5EF4-FFF2-40B4-BE49-F238E27FC236}">
                <a16:creationId xmlns:a16="http://schemas.microsoft.com/office/drawing/2014/main" id="{D87B5E07-9516-B340-E52B-12C799BE2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0" y="3631096"/>
            <a:ext cx="4247015" cy="2760560"/>
          </a:xfrm>
          <a:prstGeom prst="rect">
            <a:avLst/>
          </a:prstGeom>
        </p:spPr>
      </p:pic>
      <p:pic>
        <p:nvPicPr>
          <p:cNvPr id="3" name="Grafik 2" descr="Ein Bild, das stehend, dunkel enthält.&#10;&#10;Automatisch generierte Beschreibung">
            <a:extLst>
              <a:ext uri="{FF2B5EF4-FFF2-40B4-BE49-F238E27FC236}">
                <a16:creationId xmlns:a16="http://schemas.microsoft.com/office/drawing/2014/main" id="{D0DF61E6-415C-8CCB-68AA-3EE275FB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51" y="321734"/>
            <a:ext cx="4036498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7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E51E706-93E2-4AE5-DFF3-9A94E1519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8" r="17297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5F47EA-B84C-A239-E458-F786214CE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56" b="2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3" name="Grafik 2" descr="Ein Bild, das Text, Person, Sport enthält.&#10;&#10;Automatisch generierte Beschreibung">
            <a:extLst>
              <a:ext uri="{FF2B5EF4-FFF2-40B4-BE49-F238E27FC236}">
                <a16:creationId xmlns:a16="http://schemas.microsoft.com/office/drawing/2014/main" id="{06334D9E-C9D4-0EA6-CC1B-D95B9827EE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r="13658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2023-10-08T09:03:57Z</dcterms:modified>
</cp:coreProperties>
</file>